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10/16/2025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4481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OCTOBER 16, 2005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 CENTERS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TRASH BID APPROVAL FOR ADVERTISING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EASEMENTS FOR CREEK PROJECT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10/16/2025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92,598.72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1,207.95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6,959.82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75,358.24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4,186.80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1,157.83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25,492.76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1,169.86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127.84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182.32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30,689.92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23,405.80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8,486.87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231,981.65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503,823.66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42,746.78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16367</TotalTime>
  <Words>199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267</cp:revision>
  <dcterms:created xsi:type="dcterms:W3CDTF">2019-10-03T16:39:17Z</dcterms:created>
  <dcterms:modified xsi:type="dcterms:W3CDTF">2025-10-16T15:51:16Z</dcterms:modified>
</cp:coreProperties>
</file>